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22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78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4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4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78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96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41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2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4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71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44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3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9F7FB-E1EC-444F-A79A-EB546E5D60A1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4D77-A8D8-460C-AC35-47E639B0F3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84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640929" y="423905"/>
            <a:ext cx="7936516" cy="6192982"/>
          </a:xfrm>
          <a:custGeom>
            <a:avLst/>
            <a:gdLst>
              <a:gd name="connsiteX0" fmla="*/ 0 w 7232072"/>
              <a:gd name="connsiteY0" fmla="*/ 0 h 6192982"/>
              <a:gd name="connsiteX1" fmla="*/ 7218218 w 7232072"/>
              <a:gd name="connsiteY1" fmla="*/ 13855 h 6192982"/>
              <a:gd name="connsiteX2" fmla="*/ 7232072 w 7232072"/>
              <a:gd name="connsiteY2" fmla="*/ 5056909 h 6192982"/>
              <a:gd name="connsiteX3" fmla="*/ 3172691 w 7232072"/>
              <a:gd name="connsiteY3" fmla="*/ 5029200 h 6192982"/>
              <a:gd name="connsiteX4" fmla="*/ 3186545 w 7232072"/>
              <a:gd name="connsiteY4" fmla="*/ 6192982 h 6192982"/>
              <a:gd name="connsiteX5" fmla="*/ 0 w 7232072"/>
              <a:gd name="connsiteY5" fmla="*/ 6192982 h 6192982"/>
              <a:gd name="connsiteX6" fmla="*/ 0 w 7232072"/>
              <a:gd name="connsiteY6" fmla="*/ 0 h 6192982"/>
              <a:gd name="connsiteX0" fmla="*/ 0 w 7232072"/>
              <a:gd name="connsiteY0" fmla="*/ 0 h 6192982"/>
              <a:gd name="connsiteX1" fmla="*/ 7218218 w 7232072"/>
              <a:gd name="connsiteY1" fmla="*/ 13855 h 6192982"/>
              <a:gd name="connsiteX2" fmla="*/ 7232072 w 7232072"/>
              <a:gd name="connsiteY2" fmla="*/ 5056909 h 6192982"/>
              <a:gd name="connsiteX3" fmla="*/ 3172691 w 7232072"/>
              <a:gd name="connsiteY3" fmla="*/ 5029200 h 6192982"/>
              <a:gd name="connsiteX4" fmla="*/ 4308763 w 7232072"/>
              <a:gd name="connsiteY4" fmla="*/ 6179128 h 6192982"/>
              <a:gd name="connsiteX5" fmla="*/ 0 w 7232072"/>
              <a:gd name="connsiteY5" fmla="*/ 6192982 h 6192982"/>
              <a:gd name="connsiteX6" fmla="*/ 0 w 7232072"/>
              <a:gd name="connsiteY6" fmla="*/ 0 h 6192982"/>
              <a:gd name="connsiteX0" fmla="*/ 0 w 7232072"/>
              <a:gd name="connsiteY0" fmla="*/ 0 h 6192982"/>
              <a:gd name="connsiteX1" fmla="*/ 7218218 w 7232072"/>
              <a:gd name="connsiteY1" fmla="*/ 13855 h 6192982"/>
              <a:gd name="connsiteX2" fmla="*/ 7232072 w 7232072"/>
              <a:gd name="connsiteY2" fmla="*/ 5056909 h 6192982"/>
              <a:gd name="connsiteX3" fmla="*/ 4336472 w 7232072"/>
              <a:gd name="connsiteY3" fmla="*/ 5056909 h 6192982"/>
              <a:gd name="connsiteX4" fmla="*/ 4308763 w 7232072"/>
              <a:gd name="connsiteY4" fmla="*/ 6179128 h 6192982"/>
              <a:gd name="connsiteX5" fmla="*/ 0 w 7232072"/>
              <a:gd name="connsiteY5" fmla="*/ 6192982 h 6192982"/>
              <a:gd name="connsiteX6" fmla="*/ 0 w 7232072"/>
              <a:gd name="connsiteY6" fmla="*/ 0 h 6192982"/>
              <a:gd name="connsiteX0" fmla="*/ 0 w 7232072"/>
              <a:gd name="connsiteY0" fmla="*/ 0 h 6192982"/>
              <a:gd name="connsiteX1" fmla="*/ 7218218 w 7232072"/>
              <a:gd name="connsiteY1" fmla="*/ 13855 h 6192982"/>
              <a:gd name="connsiteX2" fmla="*/ 7232072 w 7232072"/>
              <a:gd name="connsiteY2" fmla="*/ 5056909 h 6192982"/>
              <a:gd name="connsiteX3" fmla="*/ 4336472 w 7232072"/>
              <a:gd name="connsiteY3" fmla="*/ 5056909 h 6192982"/>
              <a:gd name="connsiteX4" fmla="*/ 4582364 w 7232072"/>
              <a:gd name="connsiteY4" fmla="*/ 6165481 h 6192982"/>
              <a:gd name="connsiteX5" fmla="*/ 0 w 7232072"/>
              <a:gd name="connsiteY5" fmla="*/ 6192982 h 6192982"/>
              <a:gd name="connsiteX6" fmla="*/ 0 w 7232072"/>
              <a:gd name="connsiteY6" fmla="*/ 0 h 6192982"/>
              <a:gd name="connsiteX0" fmla="*/ 0 w 7232072"/>
              <a:gd name="connsiteY0" fmla="*/ 0 h 6192982"/>
              <a:gd name="connsiteX1" fmla="*/ 7218218 w 7232072"/>
              <a:gd name="connsiteY1" fmla="*/ 13855 h 6192982"/>
              <a:gd name="connsiteX2" fmla="*/ 7232072 w 7232072"/>
              <a:gd name="connsiteY2" fmla="*/ 5056909 h 6192982"/>
              <a:gd name="connsiteX3" fmla="*/ 4572764 w 7232072"/>
              <a:gd name="connsiteY3" fmla="*/ 5043261 h 6192982"/>
              <a:gd name="connsiteX4" fmla="*/ 4582364 w 7232072"/>
              <a:gd name="connsiteY4" fmla="*/ 6165481 h 6192982"/>
              <a:gd name="connsiteX5" fmla="*/ 0 w 7232072"/>
              <a:gd name="connsiteY5" fmla="*/ 6192982 h 6192982"/>
              <a:gd name="connsiteX6" fmla="*/ 0 w 7232072"/>
              <a:gd name="connsiteY6" fmla="*/ 0 h 619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2072" h="6192982">
                <a:moveTo>
                  <a:pt x="0" y="0"/>
                </a:moveTo>
                <a:lnTo>
                  <a:pt x="7218218" y="13855"/>
                </a:lnTo>
                <a:lnTo>
                  <a:pt x="7232072" y="5056909"/>
                </a:lnTo>
                <a:lnTo>
                  <a:pt x="4572764" y="5043261"/>
                </a:lnTo>
                <a:lnTo>
                  <a:pt x="4582364" y="6165481"/>
                </a:lnTo>
                <a:lnTo>
                  <a:pt x="0" y="6192982"/>
                </a:lnTo>
                <a:lnTo>
                  <a:pt x="0" y="0"/>
                </a:lnTo>
                <a:close/>
              </a:path>
            </a:pathLst>
          </a:cu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Forme libre 7"/>
          <p:cNvSpPr/>
          <p:nvPr/>
        </p:nvSpPr>
        <p:spPr>
          <a:xfrm>
            <a:off x="3521249" y="5806706"/>
            <a:ext cx="2163491" cy="777923"/>
          </a:xfrm>
          <a:custGeom>
            <a:avLst/>
            <a:gdLst>
              <a:gd name="connsiteX0" fmla="*/ 1637731 w 1637731"/>
              <a:gd name="connsiteY0" fmla="*/ 0 h 791571"/>
              <a:gd name="connsiteX1" fmla="*/ 0 w 1637731"/>
              <a:gd name="connsiteY1" fmla="*/ 0 h 791571"/>
              <a:gd name="connsiteX2" fmla="*/ 27296 w 1637731"/>
              <a:gd name="connsiteY2" fmla="*/ 791571 h 791571"/>
              <a:gd name="connsiteX0" fmla="*/ 1637731 w 1637731"/>
              <a:gd name="connsiteY0" fmla="*/ 0 h 777923"/>
              <a:gd name="connsiteX1" fmla="*/ 0 w 1637731"/>
              <a:gd name="connsiteY1" fmla="*/ 0 h 777923"/>
              <a:gd name="connsiteX2" fmla="*/ 13648 w 1637731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7731" h="777923">
                <a:moveTo>
                  <a:pt x="1637731" y="0"/>
                </a:moveTo>
                <a:lnTo>
                  <a:pt x="0" y="0"/>
                </a:lnTo>
                <a:lnTo>
                  <a:pt x="13648" y="77792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7076644" y="4122668"/>
            <a:ext cx="1495603" cy="1350150"/>
          </a:xfrm>
          <a:custGeom>
            <a:avLst/>
            <a:gdLst>
              <a:gd name="connsiteX0" fmla="*/ 1637731 w 1637731"/>
              <a:gd name="connsiteY0" fmla="*/ 0 h 791571"/>
              <a:gd name="connsiteX1" fmla="*/ 0 w 1637731"/>
              <a:gd name="connsiteY1" fmla="*/ 0 h 791571"/>
              <a:gd name="connsiteX2" fmla="*/ 27296 w 1637731"/>
              <a:gd name="connsiteY2" fmla="*/ 791571 h 791571"/>
              <a:gd name="connsiteX0" fmla="*/ 1637731 w 1637731"/>
              <a:gd name="connsiteY0" fmla="*/ 0 h 777923"/>
              <a:gd name="connsiteX1" fmla="*/ 0 w 1637731"/>
              <a:gd name="connsiteY1" fmla="*/ 0 h 777923"/>
              <a:gd name="connsiteX2" fmla="*/ 13648 w 1637731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7731" h="777923">
                <a:moveTo>
                  <a:pt x="1637731" y="0"/>
                </a:moveTo>
                <a:lnTo>
                  <a:pt x="0" y="0"/>
                </a:lnTo>
                <a:lnTo>
                  <a:pt x="13648" y="777923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en angle 10"/>
          <p:cNvCxnSpPr/>
          <p:nvPr/>
        </p:nvCxnSpPr>
        <p:spPr>
          <a:xfrm>
            <a:off x="6131539" y="3312578"/>
            <a:ext cx="2445906" cy="810090"/>
          </a:xfrm>
          <a:prstGeom prst="bentConnector3">
            <a:avLst>
              <a:gd name="adj1" fmla="val 3884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rme libre 14"/>
          <p:cNvSpPr/>
          <p:nvPr/>
        </p:nvSpPr>
        <p:spPr>
          <a:xfrm>
            <a:off x="4961409" y="456784"/>
            <a:ext cx="354842" cy="2852382"/>
          </a:xfrm>
          <a:custGeom>
            <a:avLst/>
            <a:gdLst>
              <a:gd name="connsiteX0" fmla="*/ 709684 w 709684"/>
              <a:gd name="connsiteY0" fmla="*/ 2838734 h 2852382"/>
              <a:gd name="connsiteX1" fmla="*/ 0 w 709684"/>
              <a:gd name="connsiteY1" fmla="*/ 2852382 h 2852382"/>
              <a:gd name="connsiteX2" fmla="*/ 0 w 709684"/>
              <a:gd name="connsiteY2" fmla="*/ 0 h 285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9684" h="2852382">
                <a:moveTo>
                  <a:pt x="709684" y="2838734"/>
                </a:moveTo>
                <a:lnTo>
                  <a:pt x="0" y="2852382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621421" y="3295518"/>
            <a:ext cx="4339988" cy="1460311"/>
          </a:xfrm>
          <a:custGeom>
            <a:avLst/>
            <a:gdLst>
              <a:gd name="connsiteX0" fmla="*/ 0 w 4339988"/>
              <a:gd name="connsiteY0" fmla="*/ 1460311 h 1460311"/>
              <a:gd name="connsiteX1" fmla="*/ 2893325 w 4339988"/>
              <a:gd name="connsiteY1" fmla="*/ 1460311 h 1460311"/>
              <a:gd name="connsiteX2" fmla="*/ 4339988 w 4339988"/>
              <a:gd name="connsiteY2" fmla="*/ 0 h 146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9988" h="1460311">
                <a:moveTo>
                  <a:pt x="0" y="1460311"/>
                </a:moveTo>
                <a:lnTo>
                  <a:pt x="2893325" y="1460311"/>
                </a:lnTo>
                <a:lnTo>
                  <a:pt x="4339988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>
            <a:stCxn id="18" idx="1"/>
          </p:cNvCxnSpPr>
          <p:nvPr/>
        </p:nvCxnSpPr>
        <p:spPr>
          <a:xfrm>
            <a:off x="3514746" y="4755829"/>
            <a:ext cx="6503" cy="1828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8" idx="1"/>
          </p:cNvCxnSpPr>
          <p:nvPr/>
        </p:nvCxnSpPr>
        <p:spPr>
          <a:xfrm flipH="1">
            <a:off x="3514747" y="5806706"/>
            <a:ext cx="65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968835" y="5816285"/>
            <a:ext cx="545911" cy="77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2988986" y="5806705"/>
            <a:ext cx="532263" cy="77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orme libre 31"/>
          <p:cNvSpPr/>
          <p:nvPr/>
        </p:nvSpPr>
        <p:spPr>
          <a:xfrm>
            <a:off x="2955188" y="5820354"/>
            <a:ext cx="545911" cy="764275"/>
          </a:xfrm>
          <a:custGeom>
            <a:avLst/>
            <a:gdLst>
              <a:gd name="connsiteX0" fmla="*/ 545911 w 545911"/>
              <a:gd name="connsiteY0" fmla="*/ 0 h 764275"/>
              <a:gd name="connsiteX1" fmla="*/ 0 w 545911"/>
              <a:gd name="connsiteY1" fmla="*/ 0 h 764275"/>
              <a:gd name="connsiteX2" fmla="*/ 13648 w 545911"/>
              <a:gd name="connsiteY2" fmla="*/ 764275 h 76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5911" h="764275">
                <a:moveTo>
                  <a:pt x="545911" y="0"/>
                </a:moveTo>
                <a:lnTo>
                  <a:pt x="0" y="0"/>
                </a:lnTo>
                <a:lnTo>
                  <a:pt x="13648" y="764275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1766054" y="2097443"/>
            <a:ext cx="12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/>
              <a:t>Sejour</a:t>
            </a:r>
            <a:endParaRPr lang="fr-FR" sz="24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5316251" y="1512378"/>
            <a:ext cx="153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Chambre</a:t>
            </a:r>
            <a:endParaRPr lang="fr-FR" sz="24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756616" y="5208564"/>
            <a:ext cx="2359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Salle de Bains</a:t>
            </a:r>
            <a:endParaRPr lang="fr-FR" sz="24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3758628" y="5974413"/>
            <a:ext cx="12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WC</a:t>
            </a:r>
            <a:endParaRPr lang="fr-FR" sz="2400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969701" y="4294164"/>
            <a:ext cx="12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Entrée</a:t>
            </a:r>
            <a:endParaRPr lang="fr-FR" sz="2400" b="1" dirty="0"/>
          </a:p>
        </p:txBody>
      </p:sp>
      <p:cxnSp>
        <p:nvCxnSpPr>
          <p:cNvPr id="40" name="Connecteur droit 39"/>
          <p:cNvCxnSpPr/>
          <p:nvPr/>
        </p:nvCxnSpPr>
        <p:spPr>
          <a:xfrm>
            <a:off x="7076644" y="3312578"/>
            <a:ext cx="149560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7370141" y="3548346"/>
            <a:ext cx="908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Placard</a:t>
            </a:r>
            <a:endParaRPr lang="fr-FR" sz="1600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7370141" y="4586552"/>
            <a:ext cx="908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Placard</a:t>
            </a:r>
            <a:endParaRPr lang="fr-FR" sz="1600" b="1" dirty="0"/>
          </a:p>
        </p:txBody>
      </p:sp>
      <p:sp>
        <p:nvSpPr>
          <p:cNvPr id="43" name="Forme libre 42"/>
          <p:cNvSpPr/>
          <p:nvPr/>
        </p:nvSpPr>
        <p:spPr>
          <a:xfrm>
            <a:off x="635068" y="3177564"/>
            <a:ext cx="2155399" cy="1578266"/>
          </a:xfrm>
          <a:custGeom>
            <a:avLst/>
            <a:gdLst>
              <a:gd name="connsiteX0" fmla="*/ 2129051 w 2129051"/>
              <a:gd name="connsiteY0" fmla="*/ 1460311 h 1460311"/>
              <a:gd name="connsiteX1" fmla="*/ 2129051 w 2129051"/>
              <a:gd name="connsiteY1" fmla="*/ 1023582 h 1460311"/>
              <a:gd name="connsiteX2" fmla="*/ 477672 w 2129051"/>
              <a:gd name="connsiteY2" fmla="*/ 1050878 h 1460311"/>
              <a:gd name="connsiteX3" fmla="*/ 477672 w 2129051"/>
              <a:gd name="connsiteY3" fmla="*/ 13648 h 1460311"/>
              <a:gd name="connsiteX4" fmla="*/ 0 w 2129051"/>
              <a:gd name="connsiteY4" fmla="*/ 0 h 1460311"/>
              <a:gd name="connsiteX0" fmla="*/ 2142699 w 2142699"/>
              <a:gd name="connsiteY0" fmla="*/ 1446663 h 1446663"/>
              <a:gd name="connsiteX1" fmla="*/ 2142699 w 2142699"/>
              <a:gd name="connsiteY1" fmla="*/ 1009934 h 1446663"/>
              <a:gd name="connsiteX2" fmla="*/ 491320 w 2142699"/>
              <a:gd name="connsiteY2" fmla="*/ 1037230 h 1446663"/>
              <a:gd name="connsiteX3" fmla="*/ 491320 w 2142699"/>
              <a:gd name="connsiteY3" fmla="*/ 0 h 1446663"/>
              <a:gd name="connsiteX4" fmla="*/ 0 w 2142699"/>
              <a:gd name="connsiteY4" fmla="*/ 13647 h 1446663"/>
              <a:gd name="connsiteX0" fmla="*/ 2142699 w 2142699"/>
              <a:gd name="connsiteY0" fmla="*/ 1446663 h 1446663"/>
              <a:gd name="connsiteX1" fmla="*/ 2142699 w 2142699"/>
              <a:gd name="connsiteY1" fmla="*/ 1009934 h 1446663"/>
              <a:gd name="connsiteX2" fmla="*/ 605620 w 2142699"/>
              <a:gd name="connsiteY2" fmla="*/ 979025 h 1446663"/>
              <a:gd name="connsiteX3" fmla="*/ 491320 w 2142699"/>
              <a:gd name="connsiteY3" fmla="*/ 0 h 1446663"/>
              <a:gd name="connsiteX4" fmla="*/ 0 w 2142699"/>
              <a:gd name="connsiteY4" fmla="*/ 13647 h 1446663"/>
              <a:gd name="connsiteX0" fmla="*/ 2142699 w 2142699"/>
              <a:gd name="connsiteY0" fmla="*/ 1433016 h 1433016"/>
              <a:gd name="connsiteX1" fmla="*/ 2142699 w 2142699"/>
              <a:gd name="connsiteY1" fmla="*/ 996287 h 1433016"/>
              <a:gd name="connsiteX2" fmla="*/ 605620 w 2142699"/>
              <a:gd name="connsiteY2" fmla="*/ 965378 h 1433016"/>
              <a:gd name="connsiteX3" fmla="*/ 605620 w 2142699"/>
              <a:gd name="connsiteY3" fmla="*/ 21276 h 1433016"/>
              <a:gd name="connsiteX4" fmla="*/ 0 w 2142699"/>
              <a:gd name="connsiteY4" fmla="*/ 0 h 1433016"/>
              <a:gd name="connsiteX0" fmla="*/ 2142699 w 2142699"/>
              <a:gd name="connsiteY0" fmla="*/ 1446663 h 1446663"/>
              <a:gd name="connsiteX1" fmla="*/ 2142699 w 2142699"/>
              <a:gd name="connsiteY1" fmla="*/ 1009934 h 1446663"/>
              <a:gd name="connsiteX2" fmla="*/ 605620 w 2142699"/>
              <a:gd name="connsiteY2" fmla="*/ 979025 h 1446663"/>
              <a:gd name="connsiteX3" fmla="*/ 605620 w 2142699"/>
              <a:gd name="connsiteY3" fmla="*/ 0 h 1446663"/>
              <a:gd name="connsiteX4" fmla="*/ 0 w 2142699"/>
              <a:gd name="connsiteY4" fmla="*/ 13647 h 1446663"/>
              <a:gd name="connsiteX0" fmla="*/ 2142699 w 2155399"/>
              <a:gd name="connsiteY0" fmla="*/ 1446663 h 1446663"/>
              <a:gd name="connsiteX1" fmla="*/ 2155399 w 2155399"/>
              <a:gd name="connsiteY1" fmla="*/ 951729 h 1446663"/>
              <a:gd name="connsiteX2" fmla="*/ 605620 w 2155399"/>
              <a:gd name="connsiteY2" fmla="*/ 979025 h 1446663"/>
              <a:gd name="connsiteX3" fmla="*/ 605620 w 2155399"/>
              <a:gd name="connsiteY3" fmla="*/ 0 h 1446663"/>
              <a:gd name="connsiteX4" fmla="*/ 0 w 2155399"/>
              <a:gd name="connsiteY4" fmla="*/ 13647 h 1446663"/>
              <a:gd name="connsiteX0" fmla="*/ 2142699 w 2155399"/>
              <a:gd name="connsiteY0" fmla="*/ 1446663 h 1446663"/>
              <a:gd name="connsiteX1" fmla="*/ 2155399 w 2155399"/>
              <a:gd name="connsiteY1" fmla="*/ 986652 h 1446663"/>
              <a:gd name="connsiteX2" fmla="*/ 605620 w 2155399"/>
              <a:gd name="connsiteY2" fmla="*/ 979025 h 1446663"/>
              <a:gd name="connsiteX3" fmla="*/ 605620 w 2155399"/>
              <a:gd name="connsiteY3" fmla="*/ 0 h 1446663"/>
              <a:gd name="connsiteX4" fmla="*/ 0 w 2155399"/>
              <a:gd name="connsiteY4" fmla="*/ 13647 h 144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5399" h="1446663">
                <a:moveTo>
                  <a:pt x="2142699" y="1446663"/>
                </a:moveTo>
                <a:lnTo>
                  <a:pt x="2155399" y="986652"/>
                </a:lnTo>
                <a:lnTo>
                  <a:pt x="605620" y="979025"/>
                </a:lnTo>
                <a:lnTo>
                  <a:pt x="605620" y="0"/>
                </a:lnTo>
                <a:lnTo>
                  <a:pt x="0" y="13647"/>
                </a:ln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821861" y="4355719"/>
            <a:ext cx="908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Cuisine</a:t>
            </a:r>
            <a:endParaRPr lang="fr-FR" sz="1600" b="1" dirty="0"/>
          </a:p>
        </p:txBody>
      </p:sp>
      <p:sp>
        <p:nvSpPr>
          <p:cNvPr id="47" name="Rectangle à coins arrondis 46"/>
          <p:cNvSpPr/>
          <p:nvPr/>
        </p:nvSpPr>
        <p:spPr>
          <a:xfrm>
            <a:off x="1586034" y="387253"/>
            <a:ext cx="2430269" cy="1104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5316252" y="368660"/>
            <a:ext cx="1215134" cy="1104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49"/>
          <p:cNvCxnSpPr>
            <a:endCxn id="51" idx="2"/>
          </p:cNvCxnSpPr>
          <p:nvPr/>
        </p:nvCxnSpPr>
        <p:spPr>
          <a:xfrm flipH="1" flipV="1">
            <a:off x="5929317" y="4876777"/>
            <a:ext cx="922302" cy="59604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rc 50"/>
          <p:cNvSpPr/>
          <p:nvPr/>
        </p:nvSpPr>
        <p:spPr>
          <a:xfrm rot="16200000">
            <a:off x="5694364" y="4816414"/>
            <a:ext cx="1107881" cy="914400"/>
          </a:xfrm>
          <a:prstGeom prst="arc">
            <a:avLst>
              <a:gd name="adj1" fmla="val 14956463"/>
              <a:gd name="adj2" fmla="val 192724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 rot="18983318">
            <a:off x="3607201" y="3904895"/>
            <a:ext cx="1243814" cy="224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1907892" y="2497842"/>
            <a:ext cx="9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14m²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5612282" y="1912777"/>
            <a:ext cx="9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  <a:r>
              <a:rPr lang="fr-FR" dirty="0" smtClean="0"/>
              <a:t>m²</a:t>
            </a:r>
            <a:endParaRPr lang="fr-FR" dirty="0"/>
          </a:p>
        </p:txBody>
      </p:sp>
      <p:sp>
        <p:nvSpPr>
          <p:cNvPr id="57" name="ZoneTexte 56"/>
          <p:cNvSpPr txBox="1"/>
          <p:nvPr/>
        </p:nvSpPr>
        <p:spPr>
          <a:xfrm>
            <a:off x="5111539" y="4679637"/>
            <a:ext cx="9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4m²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1306502" y="5605081"/>
            <a:ext cx="9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4m²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4510149" y="6090210"/>
            <a:ext cx="9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1,4m²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6131539" y="5974413"/>
            <a:ext cx="2411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Schéma de repérage </a:t>
            </a:r>
          </a:p>
          <a:p>
            <a:r>
              <a:rPr lang="fr-FR" dirty="0" smtClean="0"/>
              <a:t>non coté non à l’échelle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 rot="16200000">
            <a:off x="3174468" y="5181818"/>
            <a:ext cx="679975" cy="224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441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</dc:creator>
  <cp:lastModifiedBy>Christelle</cp:lastModifiedBy>
  <cp:revision>4</cp:revision>
  <dcterms:created xsi:type="dcterms:W3CDTF">2013-01-12T08:28:50Z</dcterms:created>
  <dcterms:modified xsi:type="dcterms:W3CDTF">2013-01-12T08:53:03Z</dcterms:modified>
</cp:coreProperties>
</file>